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950" r:id="rId2"/>
    <p:sldId id="1416" r:id="rId3"/>
    <p:sldId id="453" r:id="rId4"/>
    <p:sldId id="447" r:id="rId5"/>
    <p:sldId id="448" r:id="rId6"/>
    <p:sldId id="449" r:id="rId7"/>
    <p:sldId id="450" r:id="rId8"/>
    <p:sldId id="451" r:id="rId9"/>
    <p:sldId id="452" r:id="rId10"/>
    <p:sldId id="670" r:id="rId11"/>
    <p:sldId id="671" r:id="rId12"/>
    <p:sldId id="672" r:id="rId13"/>
    <p:sldId id="673" r:id="rId14"/>
    <p:sldId id="674" r:id="rId15"/>
    <p:sldId id="512" r:id="rId16"/>
    <p:sldId id="513" r:id="rId17"/>
    <p:sldId id="514" r:id="rId18"/>
    <p:sldId id="675" r:id="rId19"/>
    <p:sldId id="1439" r:id="rId20"/>
    <p:sldId id="608" r:id="rId21"/>
    <p:sldId id="719" r:id="rId22"/>
    <p:sldId id="720" r:id="rId23"/>
    <p:sldId id="721" r:id="rId24"/>
    <p:sldId id="722" r:id="rId25"/>
    <p:sldId id="725" r:id="rId26"/>
    <p:sldId id="724" r:id="rId27"/>
    <p:sldId id="723" r:id="rId28"/>
    <p:sldId id="726" r:id="rId29"/>
    <p:sldId id="627" r:id="rId30"/>
    <p:sldId id="1441" r:id="rId31"/>
    <p:sldId id="1475" r:id="rId32"/>
    <p:sldId id="1476" r:id="rId33"/>
    <p:sldId id="1477" r:id="rId34"/>
    <p:sldId id="1478" r:id="rId35"/>
    <p:sldId id="1479" r:id="rId36"/>
    <p:sldId id="1026" r:id="rId37"/>
    <p:sldId id="1027" r:id="rId38"/>
    <p:sldId id="1028" r:id="rId39"/>
    <p:sldId id="1029" r:id="rId40"/>
    <p:sldId id="1030" r:id="rId41"/>
    <p:sldId id="1470" r:id="rId42"/>
    <p:sldId id="1480" r:id="rId43"/>
    <p:sldId id="1411" r:id="rId44"/>
    <p:sldId id="1408" r:id="rId45"/>
    <p:sldId id="1471" r:id="rId46"/>
    <p:sldId id="1410" r:id="rId47"/>
    <p:sldId id="1281" r:id="rId48"/>
    <p:sldId id="1339" r:id="rId49"/>
    <p:sldId id="94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53"/>
            <p14:sldId id="447"/>
            <p14:sldId id="448"/>
            <p14:sldId id="449"/>
            <p14:sldId id="450"/>
            <p14:sldId id="451"/>
            <p14:sldId id="452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75"/>
            <p14:sldId id="1439"/>
            <p14:sldId id="608"/>
            <p14:sldId id="719"/>
            <p14:sldId id="720"/>
            <p14:sldId id="721"/>
            <p14:sldId id="722"/>
            <p14:sldId id="725"/>
            <p14:sldId id="724"/>
            <p14:sldId id="723"/>
            <p14:sldId id="726"/>
            <p14:sldId id="627"/>
            <p14:sldId id="1441"/>
            <p14:sldId id="1475"/>
            <p14:sldId id="1476"/>
            <p14:sldId id="1477"/>
            <p14:sldId id="1478"/>
            <p14:sldId id="1479"/>
            <p14:sldId id="1026"/>
            <p14:sldId id="1027"/>
            <p14:sldId id="1028"/>
            <p14:sldId id="1029"/>
            <p14:sldId id="1030"/>
            <p14:sldId id="1470"/>
            <p14:sldId id="1480"/>
            <p14:sldId id="1411"/>
            <p14:sldId id="1408"/>
            <p14:sldId id="1471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8E90-6AF0-823A-0B62-9506E4F2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B4DD-348A-2E20-075C-774B11E1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39FA6-EB78-54F3-D445-CE75FC39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9AD4A-1B45-8F25-7D2E-F76E95DA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23/01/2026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January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49-64E4-78EF-97F8-F80974A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D96381-E8C5-2949-1F16-B7D36664B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86CC-EAE1-9CC3-AA1A-571B067425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2799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56502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963401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84211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69921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016F-998B-60CF-A684-CA26994E5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5D6C62-E2D6-1820-777C-19FC7B5A8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F1379-0ED0-F6C2-1CF1-60CC0B382AC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71013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79117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964888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EA7C1-3848-398B-3965-782F0CD3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797E27-2F82-EBE3-9228-613E6DB1A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D1D30-3279-D37A-FBEF-3B9EB50F85E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853029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lift my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my soul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joy my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what You hear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May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</a:rPr>
              <a:t>1/1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4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37F8-5F99-485E-C5BF-6E8D9DF0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203-D97E-3DFC-338D-EFA95A39E6B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8750-815D-7A85-0863-E502942C146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089C-CEE6-EEF3-9FD7-B85E45BA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6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As The Deer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1431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 Nystrom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1984 Restoration Music, Ltd.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0190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As the deer </a:t>
            </a:r>
            <a:r>
              <a:rPr lang="en-GB" sz="3600" dirty="0" err="1">
                <a:solidFill>
                  <a:schemeClr val="bg1"/>
                </a:solidFill>
              </a:rPr>
              <a:t>panteth</a:t>
            </a:r>
            <a:r>
              <a:rPr lang="en-GB" sz="3600" dirty="0">
                <a:solidFill>
                  <a:schemeClr val="bg1"/>
                </a:solidFill>
              </a:rPr>
              <a:t> for the water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my soul </a:t>
            </a:r>
            <a:r>
              <a:rPr lang="en-GB" sz="3600" dirty="0" err="1">
                <a:solidFill>
                  <a:schemeClr val="bg1"/>
                </a:solidFill>
              </a:rPr>
              <a:t>longeth</a:t>
            </a:r>
            <a:r>
              <a:rPr lang="en-GB" sz="3600" dirty="0">
                <a:solidFill>
                  <a:schemeClr val="bg1"/>
                </a:solidFill>
              </a:rPr>
              <a:t> after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are my heart's desire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long to worship Thee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97476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998A8-4C37-01BA-580D-377F18116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BB0BEF-0E66-3C86-7FBD-9ACFC2FB0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alone are my strength my shield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alone may my spirit yield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are my heart's desire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long to worship Thee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431C0-7F46-AC54-9CE5-3B43B85AF85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8694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71F33-C161-BB66-BD87-7679ED077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279B6F-43C2-D457-010B-335E8CB13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my friend and You are my brother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though You are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love You more than any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much more than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647DA-BFA2-0148-8597-BF107013106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377143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0B18-7B95-F0D4-D53A-68ACA4431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05B6E2-ECAA-EDB3-3CDB-082EDC483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alone are my strength my shield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alone may my spirit yield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are my heart's desire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long to worship Thee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F181F-5CD3-60D8-868A-716F37AC988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264247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93BE-AFA9-8245-4B78-40A7E9681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8DCECCF1-54A0-71CA-4885-7677A51D4A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0196A-7EF9-203F-A60A-911735C5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2608"/>
            <a:ext cx="7632848" cy="53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DA5132-206E-9960-9222-6BA75089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6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5805</TotalTime>
  <Words>1405</Words>
  <Application>Microsoft Office PowerPoint</Application>
  <PresentationFormat>On-screen Show (4:3)</PresentationFormat>
  <Paragraphs>250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225</cp:revision>
  <dcterms:created xsi:type="dcterms:W3CDTF">2024-09-27T16:56:29Z</dcterms:created>
  <dcterms:modified xsi:type="dcterms:W3CDTF">2026-01-23T20:52:35Z</dcterms:modified>
</cp:coreProperties>
</file>